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25" r:id="rId4"/>
  </p:sldMasterIdLst>
  <p:notesMasterIdLst>
    <p:notesMasterId r:id="rId14"/>
  </p:notesMasterIdLst>
  <p:sldIdLst>
    <p:sldId id="256" r:id="rId5"/>
    <p:sldId id="273" r:id="rId6"/>
    <p:sldId id="279" r:id="rId7"/>
    <p:sldId id="276" r:id="rId8"/>
    <p:sldId id="278" r:id="rId9"/>
    <p:sldId id="280" r:id="rId10"/>
    <p:sldId id="275" r:id="rId11"/>
    <p:sldId id="277" r:id="rId12"/>
    <p:sldId id="274" r:id="rId13"/>
  </p:sldIdLst>
  <p:sldSz cx="18288000" cy="10287000"/>
  <p:notesSz cx="6858000" cy="9144000"/>
  <p:embeddedFontLst>
    <p:embeddedFont>
      <p:font typeface="Cambria" panose="02040503050406030204" pitchFamily="18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BCAE13-423E-4B6F-AE39-13CFC499B3D2}" v="9" dt="2024-04-29T21:51:38.7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42" autoAdjust="0"/>
    <p:restoredTop sz="94635" autoAdjust="0"/>
  </p:normalViewPr>
  <p:slideViewPr>
    <p:cSldViewPr>
      <p:cViewPr varScale="1">
        <p:scale>
          <a:sx n="50" d="100"/>
          <a:sy n="50" d="100"/>
        </p:scale>
        <p:origin x="667" y="43"/>
      </p:cViewPr>
      <p:guideLst>
        <p:guide orient="horz" pos="2160"/>
        <p:guide pos="2880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dodo, Agus A" userId="7e0b41b2-95c0-44fb-a591-8707edf6eef7" providerId="ADAL" clId="{27BCAE13-423E-4B6F-AE39-13CFC499B3D2}"/>
    <pc:docChg chg="custSel addSld modSld">
      <pc:chgData name="Widodo, Agus A" userId="7e0b41b2-95c0-44fb-a591-8707edf6eef7" providerId="ADAL" clId="{27BCAE13-423E-4B6F-AE39-13CFC499B3D2}" dt="2024-04-30T07:19:52.363" v="103" actId="1076"/>
      <pc:docMkLst>
        <pc:docMk/>
      </pc:docMkLst>
      <pc:sldChg chg="addSp delSp modSp mod">
        <pc:chgData name="Widodo, Agus A" userId="7e0b41b2-95c0-44fb-a591-8707edf6eef7" providerId="ADAL" clId="{27BCAE13-423E-4B6F-AE39-13CFC499B3D2}" dt="2024-04-29T21:51:38.684" v="98" actId="1076"/>
        <pc:sldMkLst>
          <pc:docMk/>
          <pc:sldMk cId="0" sldId="256"/>
        </pc:sldMkLst>
        <pc:spChg chg="mod">
          <ac:chgData name="Widodo, Agus A" userId="7e0b41b2-95c0-44fb-a591-8707edf6eef7" providerId="ADAL" clId="{27BCAE13-423E-4B6F-AE39-13CFC499B3D2}" dt="2024-04-29T21:16:33.372" v="56" actId="20577"/>
          <ac:spMkLst>
            <pc:docMk/>
            <pc:sldMk cId="0" sldId="256"/>
            <ac:spMk id="3" creationId="{00000000-0000-0000-0000-000000000000}"/>
          </ac:spMkLst>
        </pc:spChg>
        <pc:picChg chg="add mod">
          <ac:chgData name="Widodo, Agus A" userId="7e0b41b2-95c0-44fb-a591-8707edf6eef7" providerId="ADAL" clId="{27BCAE13-423E-4B6F-AE39-13CFC499B3D2}" dt="2024-04-29T21:51:38.684" v="98" actId="1076"/>
          <ac:picMkLst>
            <pc:docMk/>
            <pc:sldMk cId="0" sldId="256"/>
            <ac:picMk id="1026" creationId="{D28B9280-93B6-4C02-C122-E65E959CE70C}"/>
          </ac:picMkLst>
        </pc:picChg>
        <pc:picChg chg="del">
          <ac:chgData name="Widodo, Agus A" userId="7e0b41b2-95c0-44fb-a591-8707edf6eef7" providerId="ADAL" clId="{27BCAE13-423E-4B6F-AE39-13CFC499B3D2}" dt="2024-04-29T21:51:00.403" v="92" actId="478"/>
          <ac:picMkLst>
            <pc:docMk/>
            <pc:sldMk cId="0" sldId="256"/>
            <ac:picMk id="1028" creationId="{A7E7221A-E5A7-660F-47E9-5CD362DE5437}"/>
          </ac:picMkLst>
        </pc:picChg>
      </pc:sldChg>
      <pc:sldChg chg="delSp modSp mod">
        <pc:chgData name="Widodo, Agus A" userId="7e0b41b2-95c0-44fb-a591-8707edf6eef7" providerId="ADAL" clId="{27BCAE13-423E-4B6F-AE39-13CFC499B3D2}" dt="2024-04-29T21:17:04.745" v="91" actId="1076"/>
        <pc:sldMkLst>
          <pc:docMk/>
          <pc:sldMk cId="1830107230" sldId="273"/>
        </pc:sldMkLst>
        <pc:spChg chg="del">
          <ac:chgData name="Widodo, Agus A" userId="7e0b41b2-95c0-44fb-a591-8707edf6eef7" providerId="ADAL" clId="{27BCAE13-423E-4B6F-AE39-13CFC499B3D2}" dt="2024-04-29T21:16:42.594" v="58" actId="478"/>
          <ac:spMkLst>
            <pc:docMk/>
            <pc:sldMk cId="1830107230" sldId="273"/>
            <ac:spMk id="2" creationId="{DFB8383D-DE53-683A-945D-324FCFAD46A9}"/>
          </ac:spMkLst>
        </pc:spChg>
        <pc:spChg chg="del">
          <ac:chgData name="Widodo, Agus A" userId="7e0b41b2-95c0-44fb-a591-8707edf6eef7" providerId="ADAL" clId="{27BCAE13-423E-4B6F-AE39-13CFC499B3D2}" dt="2024-04-29T21:16:59.854" v="89" actId="478"/>
          <ac:spMkLst>
            <pc:docMk/>
            <pc:sldMk cId="1830107230" sldId="273"/>
            <ac:spMk id="4" creationId="{00000000-0000-0000-0000-000000000000}"/>
          </ac:spMkLst>
        </pc:spChg>
        <pc:spChg chg="del">
          <ac:chgData name="Widodo, Agus A" userId="7e0b41b2-95c0-44fb-a591-8707edf6eef7" providerId="ADAL" clId="{27BCAE13-423E-4B6F-AE39-13CFC499B3D2}" dt="2024-04-29T21:16:39.951" v="57" actId="478"/>
          <ac:spMkLst>
            <pc:docMk/>
            <pc:sldMk cId="1830107230" sldId="273"/>
            <ac:spMk id="5" creationId="{AD4B60BF-E377-029C-CA9D-9D3BE8846876}"/>
          </ac:spMkLst>
        </pc:spChg>
        <pc:spChg chg="mod">
          <ac:chgData name="Widodo, Agus A" userId="7e0b41b2-95c0-44fb-a591-8707edf6eef7" providerId="ADAL" clId="{27BCAE13-423E-4B6F-AE39-13CFC499B3D2}" dt="2024-04-29T21:17:04.745" v="91" actId="1076"/>
          <ac:spMkLst>
            <pc:docMk/>
            <pc:sldMk cId="1830107230" sldId="273"/>
            <ac:spMk id="9" creationId="{00000000-0000-0000-0000-000000000000}"/>
          </ac:spMkLst>
        </pc:spChg>
      </pc:sldChg>
      <pc:sldChg chg="modSp mod">
        <pc:chgData name="Widodo, Agus A" userId="7e0b41b2-95c0-44fb-a591-8707edf6eef7" providerId="ADAL" clId="{27BCAE13-423E-4B6F-AE39-13CFC499B3D2}" dt="2024-04-29T18:44:14.212" v="40" actId="1076"/>
        <pc:sldMkLst>
          <pc:docMk/>
          <pc:sldMk cId="3872591798" sldId="274"/>
        </pc:sldMkLst>
        <pc:picChg chg="mod">
          <ac:chgData name="Widodo, Agus A" userId="7e0b41b2-95c0-44fb-a591-8707edf6eef7" providerId="ADAL" clId="{27BCAE13-423E-4B6F-AE39-13CFC499B3D2}" dt="2024-04-29T18:44:14.212" v="40" actId="1076"/>
          <ac:picMkLst>
            <pc:docMk/>
            <pc:sldMk cId="3872591798" sldId="274"/>
            <ac:picMk id="3" creationId="{07B0FDED-A96E-9B41-DE54-0801C0B7B5E5}"/>
          </ac:picMkLst>
        </pc:picChg>
      </pc:sldChg>
      <pc:sldChg chg="modSp mod">
        <pc:chgData name="Widodo, Agus A" userId="7e0b41b2-95c0-44fb-a591-8707edf6eef7" providerId="ADAL" clId="{27BCAE13-423E-4B6F-AE39-13CFC499B3D2}" dt="2024-04-29T18:39:43.103" v="14" actId="1076"/>
        <pc:sldMkLst>
          <pc:docMk/>
          <pc:sldMk cId="1516543447" sldId="275"/>
        </pc:sldMkLst>
        <pc:picChg chg="mod">
          <ac:chgData name="Widodo, Agus A" userId="7e0b41b2-95c0-44fb-a591-8707edf6eef7" providerId="ADAL" clId="{27BCAE13-423E-4B6F-AE39-13CFC499B3D2}" dt="2024-04-29T18:39:43.103" v="14" actId="1076"/>
          <ac:picMkLst>
            <pc:docMk/>
            <pc:sldMk cId="1516543447" sldId="275"/>
            <ac:picMk id="3" creationId="{43376E49-B44A-691D-7E38-375962B25FC2}"/>
          </ac:picMkLst>
        </pc:picChg>
      </pc:sldChg>
      <pc:sldChg chg="modSp mod">
        <pc:chgData name="Widodo, Agus A" userId="7e0b41b2-95c0-44fb-a591-8707edf6eef7" providerId="ADAL" clId="{27BCAE13-423E-4B6F-AE39-13CFC499B3D2}" dt="2024-04-29T21:53:54.504" v="99" actId="1076"/>
        <pc:sldMkLst>
          <pc:docMk/>
          <pc:sldMk cId="4166685259" sldId="276"/>
        </pc:sldMkLst>
        <pc:picChg chg="mod">
          <ac:chgData name="Widodo, Agus A" userId="7e0b41b2-95c0-44fb-a591-8707edf6eef7" providerId="ADAL" clId="{27BCAE13-423E-4B6F-AE39-13CFC499B3D2}" dt="2024-04-29T21:53:54.504" v="99" actId="1076"/>
          <ac:picMkLst>
            <pc:docMk/>
            <pc:sldMk cId="4166685259" sldId="276"/>
            <ac:picMk id="3" creationId="{6F0E7EED-74AC-32D5-3D81-E6FC0CD569C1}"/>
          </ac:picMkLst>
        </pc:picChg>
      </pc:sldChg>
      <pc:sldChg chg="modSp mod">
        <pc:chgData name="Widodo, Agus A" userId="7e0b41b2-95c0-44fb-a591-8707edf6eef7" providerId="ADAL" clId="{27BCAE13-423E-4B6F-AE39-13CFC499B3D2}" dt="2024-04-30T07:19:52.363" v="103" actId="1076"/>
        <pc:sldMkLst>
          <pc:docMk/>
          <pc:sldMk cId="1200753615" sldId="277"/>
        </pc:sldMkLst>
        <pc:picChg chg="mod">
          <ac:chgData name="Widodo, Agus A" userId="7e0b41b2-95c0-44fb-a591-8707edf6eef7" providerId="ADAL" clId="{27BCAE13-423E-4B6F-AE39-13CFC499B3D2}" dt="2024-04-30T07:19:52.363" v="103" actId="1076"/>
          <ac:picMkLst>
            <pc:docMk/>
            <pc:sldMk cId="1200753615" sldId="277"/>
            <ac:picMk id="3" creationId="{0698BFBC-4A2B-06D9-629C-65537142A8E5}"/>
          </ac:picMkLst>
        </pc:picChg>
      </pc:sldChg>
      <pc:sldChg chg="addSp delSp modSp mod">
        <pc:chgData name="Widodo, Agus A" userId="7e0b41b2-95c0-44fb-a591-8707edf6eef7" providerId="ADAL" clId="{27BCAE13-423E-4B6F-AE39-13CFC499B3D2}" dt="2024-04-29T21:53:58.154" v="100" actId="1076"/>
        <pc:sldMkLst>
          <pc:docMk/>
          <pc:sldMk cId="757869117" sldId="278"/>
        </pc:sldMkLst>
        <pc:picChg chg="mod">
          <ac:chgData name="Widodo, Agus A" userId="7e0b41b2-95c0-44fb-a591-8707edf6eef7" providerId="ADAL" clId="{27BCAE13-423E-4B6F-AE39-13CFC499B3D2}" dt="2024-04-29T21:53:58.154" v="100" actId="1076"/>
          <ac:picMkLst>
            <pc:docMk/>
            <pc:sldMk cId="757869117" sldId="278"/>
            <ac:picMk id="3" creationId="{B34F29B9-1E5E-477F-7B63-DC3F2AC1AB3E}"/>
          </ac:picMkLst>
        </pc:picChg>
        <pc:picChg chg="add del mod">
          <ac:chgData name="Widodo, Agus A" userId="7e0b41b2-95c0-44fb-a591-8707edf6eef7" providerId="ADAL" clId="{27BCAE13-423E-4B6F-AE39-13CFC499B3D2}" dt="2024-04-29T18:40:06.529" v="16" actId="21"/>
          <ac:picMkLst>
            <pc:docMk/>
            <pc:sldMk cId="757869117" sldId="278"/>
            <ac:picMk id="4" creationId="{CB319D7B-5D94-3323-44E6-460799541A83}"/>
          </ac:picMkLst>
        </pc:picChg>
      </pc:sldChg>
      <pc:sldChg chg="addSp modSp new mod">
        <pc:chgData name="Widodo, Agus A" userId="7e0b41b2-95c0-44fb-a591-8707edf6eef7" providerId="ADAL" clId="{27BCAE13-423E-4B6F-AE39-13CFC499B3D2}" dt="2024-04-29T21:54:04.698" v="101" actId="1076"/>
        <pc:sldMkLst>
          <pc:docMk/>
          <pc:sldMk cId="2401092219" sldId="280"/>
        </pc:sldMkLst>
        <pc:picChg chg="add mod">
          <ac:chgData name="Widodo, Agus A" userId="7e0b41b2-95c0-44fb-a591-8707edf6eef7" providerId="ADAL" clId="{27BCAE13-423E-4B6F-AE39-13CFC499B3D2}" dt="2024-04-29T21:54:04.698" v="101" actId="1076"/>
          <ac:picMkLst>
            <pc:docMk/>
            <pc:sldMk cId="2401092219" sldId="280"/>
            <ac:picMk id="4" creationId="{CB319D7B-5D94-3323-44E6-460799541A83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2DA236-6BB5-4589-B6B5-6DE200E47F45}" type="datetimeFigureOut">
              <a:rPr lang="en-GB" smtClean="0"/>
              <a:t>30/04/2024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88117F-C338-49CB-987F-EA85EA8A77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699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88117F-C338-49CB-987F-EA85EA8A775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5644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55EDE-32EF-230B-60DF-F0B9694585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0A0B20-B982-C988-A1EF-1B35D27B1C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45E8D1-0A2C-DB2F-D9F3-F42D8363A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8975C-9859-C291-5052-903F154C6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A40B9-3F6D-EA64-6D30-25E7A250A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907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FDF82-7259-974B-40A5-EDF46893C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FAFE16-D8A2-1EB9-7CA3-0AAE1D9003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EA7DF-861D-71E0-642A-CA04CF93F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654E76-116C-C239-711A-459C84619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E0E1F-C07E-8687-0132-6CAC1D54F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86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458B31-CCA0-E5F0-A67A-CA265688D9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3809AA-B42F-3961-9A07-1894664DC7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E9373-1708-6B85-9EF1-0815768F4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E6221-5DD6-CDBD-559B-E02CB4D53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D2166B-B7A9-8F76-2C4D-4852787B9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63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BE3CA-DC99-1023-3177-B6F0AABDF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77FCF5-40E9-145E-DBC6-5732D91CD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5E37FD-7505-F80F-6203-44AB449E8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FF14E5-B075-4750-A536-82D79D1F3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1724E-0FEA-FDD3-5121-C9C0B58A5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74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6711A-6726-6446-BA84-9683B0AE5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FEF1F7-CEF6-AB9C-F582-0B7F671F7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53DCE0-58D1-5178-794F-8649E212E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679556-18B8-5C1E-C85C-C9392BC1F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24535-7B96-86CA-844C-B704E594F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25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FE379-18B1-A30C-8AC4-AC6EFEE51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FDA7E-3937-4639-00AC-E960986368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A6D879-C13F-E511-A409-72838FCDA9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56EFA0-B82B-6956-186C-9D4256D00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25B930-397E-B9E7-E47E-EBE8F88DB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80851-E584-23BD-8E81-67CA907A9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913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25369-DB42-4698-1ED8-9B83390F8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FF6C3-2DC3-F0B3-3262-1514CC479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0C4045-2639-6B1E-01D1-988A73EC96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497F23-79F1-799E-E8C4-E6AA77F5F2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0A7C85-9A43-7F9E-4189-47A9F4F86A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8754E5-272F-DCA2-61D5-E32E2D960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9B1C69-3467-4518-56CF-B86FC7F8E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2EE3CA-5C06-583A-4A49-4F4712CF2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164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BBFDA-FA15-C18A-2965-8A52F181D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C34DB1-2ECB-0807-CF93-575613636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8F3C30-AEFE-3CE6-D262-06AC9923A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93CD8C-E576-8CFF-DB77-139E617A2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16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17AF3C-3E80-7563-EF15-264E2A520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E8FBF6-27B0-B935-37B5-1880A5B2B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55EBF5-2D38-048D-060B-CF6BE80BF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067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43081-45EB-DC53-C326-E8722199C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EFD975-19DC-42C9-DF3C-946434B08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072535-584A-DF6C-1776-09E35F180B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001D70-068A-7DA4-F636-9A30C019B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219EA8-E9D1-B0AB-8782-23E0E09B1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04EFCF-5E50-EC1A-A07D-3FA42B4DD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145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34BC1-51F3-E251-CFF3-2F8307DAA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AF0052-5277-6956-E0B9-9CD87519B1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3A7F2A-0EEF-FFAC-AF78-9F05C1824A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882B6A-786B-EF32-C1A7-12FD71EF8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15C10F-2660-CCEF-AFA6-795D2E017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292E0F-6021-E3F1-BBF9-663EC211D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582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D09EBE-C0EC-43F9-44BA-25D5E2C84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20EC22-CC48-2A26-0D36-40706A5C62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279351-E346-C6BA-0B27-20FBE199F9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DFFC3-CC7E-A6E7-2F40-B51EE53ABA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8A78C-43BE-373F-3B30-E3189180D1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298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95232" y="2437340"/>
            <a:ext cx="15773400" cy="17005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500" b="1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+mj-cs"/>
              </a:rPr>
              <a:t>Monthly Meeting : May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57300" y="4991100"/>
            <a:ext cx="11620500" cy="18897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429768">
              <a:spcAft>
                <a:spcPts val="600"/>
              </a:spcAft>
            </a:pPr>
            <a:r>
              <a:rPr lang="en-GB" sz="3760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Ahmad Agus Widodo</a:t>
            </a:r>
          </a:p>
          <a:p>
            <a:pPr defTabSz="429768">
              <a:spcAft>
                <a:spcPts val="600"/>
              </a:spcAft>
            </a:pPr>
            <a:r>
              <a:rPr lang="en-GB" sz="3760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PhD Student in Geotechnics Sections</a:t>
            </a:r>
          </a:p>
          <a:p>
            <a:pPr defTabSz="429768">
              <a:spcAft>
                <a:spcPts val="600"/>
              </a:spcAft>
            </a:pPr>
            <a:r>
              <a:rPr lang="en-GB" sz="376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Department of Civil and Environmental Engineering</a:t>
            </a:r>
            <a:endParaRPr lang="en-GB" sz="4000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A black and grey logo&#10;&#10;Description automatically generated">
            <a:extLst>
              <a:ext uri="{FF2B5EF4-FFF2-40B4-BE49-F238E27FC236}">
                <a16:creationId xmlns:a16="http://schemas.microsoft.com/office/drawing/2014/main" id="{5B75B121-6CFF-E810-5B68-7F4C2FBEBA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3200" y="7796830"/>
            <a:ext cx="3076432" cy="1092016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49CDB83E-7641-78DC-8D28-B9ED8855149D}"/>
              </a:ext>
            </a:extLst>
          </p:cNvPr>
          <p:cNvSpPr txBox="1">
            <a:spLocks/>
          </p:cNvSpPr>
          <p:nvPr/>
        </p:nvSpPr>
        <p:spPr>
          <a:xfrm>
            <a:off x="9901462" y="8894747"/>
            <a:ext cx="7776937" cy="36355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859536">
              <a:buNone/>
            </a:pPr>
            <a:r>
              <a:rPr lang="en-GB" sz="1786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This PhD is funded by Indonesian Endowment Funds for Education (LPDP)</a:t>
            </a:r>
          </a:p>
          <a:p>
            <a:pPr marL="457200" indent="-457200">
              <a:buFont typeface="Arial" pitchFamily="34" charset="0"/>
              <a:buAutoNum type="arabicPeriod"/>
            </a:pPr>
            <a:endParaRPr lang="en-GB" sz="1900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E86B77F-9F19-8396-1424-5CE1DE31F294}"/>
              </a:ext>
            </a:extLst>
          </p:cNvPr>
          <p:cNvSpPr txBox="1">
            <a:spLocks/>
          </p:cNvSpPr>
          <p:nvPr/>
        </p:nvSpPr>
        <p:spPr>
          <a:xfrm>
            <a:off x="1257300" y="7796829"/>
            <a:ext cx="10241367" cy="10920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859536">
              <a:spcBef>
                <a:spcPts val="940"/>
              </a:spcBef>
            </a:pPr>
            <a:r>
              <a:rPr lang="en-GB" sz="3008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Supervisors: </a:t>
            </a:r>
          </a:p>
          <a:p>
            <a:pPr marL="429768" indent="-429768" algn="l" defTabSz="859536">
              <a:spcBef>
                <a:spcPts val="940"/>
              </a:spcBef>
              <a:buFont typeface="Arial" panose="020B0604020202020204" pitchFamily="34" charset="0"/>
              <a:buAutoNum type="arabicPeriod"/>
            </a:pPr>
            <a:r>
              <a:rPr lang="en-GB" sz="3008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Dr Truong Le (Geotechnic Sections)</a:t>
            </a:r>
          </a:p>
          <a:p>
            <a:pPr marL="429768" indent="-429768" algn="l" defTabSz="859536">
              <a:spcBef>
                <a:spcPts val="940"/>
              </a:spcBef>
              <a:buFont typeface="Arial" panose="020B0604020202020204" pitchFamily="34" charset="0"/>
              <a:buAutoNum type="arabicPeriod"/>
            </a:pPr>
            <a:r>
              <a:rPr lang="en-GB" sz="3008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Dr Philippa J Mason (</a:t>
            </a:r>
            <a:r>
              <a:rPr lang="en-GB" sz="3008" kern="1200" dirty="0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Royal School of Mines)</a:t>
            </a:r>
            <a:endParaRPr lang="en-GB" sz="3008" kern="12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buFont typeface="Arial" panose="020B0604020202020204" pitchFamily="34" charset="0"/>
              <a:buAutoNum type="arabicPeriod"/>
            </a:pPr>
            <a:endParaRPr lang="en-GB" sz="3200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Imperial College London">
            <a:extLst>
              <a:ext uri="{FF2B5EF4-FFF2-40B4-BE49-F238E27FC236}">
                <a16:creationId xmlns:a16="http://schemas.microsoft.com/office/drawing/2014/main" id="{D28B9280-93B6-4C02-C122-E65E959CE7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" y="1082508"/>
            <a:ext cx="5739009" cy="631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527139" y="965199"/>
            <a:ext cx="7792472" cy="13163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051560">
              <a:lnSpc>
                <a:spcPts val="11499"/>
              </a:lnSpc>
              <a:spcAft>
                <a:spcPts val="600"/>
              </a:spcAft>
            </a:pPr>
            <a:r>
              <a:rPr lang="en-US" sz="5500" b="1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Outline</a:t>
            </a:r>
            <a:endParaRPr lang="en-US" sz="55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527139" y="2628900"/>
            <a:ext cx="14450316" cy="6167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1051560">
              <a:lnSpc>
                <a:spcPts val="5151"/>
              </a:lnSpc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Working for Folkstone Warren</a:t>
            </a:r>
            <a:endParaRPr lang="en-US" sz="4000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107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3339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a road&#10;&#10;Description automatically generated">
            <a:extLst>
              <a:ext uri="{FF2B5EF4-FFF2-40B4-BE49-F238E27FC236}">
                <a16:creationId xmlns:a16="http://schemas.microsoft.com/office/drawing/2014/main" id="{6F0E7EED-74AC-32D5-3D81-E6FC0CD56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571500"/>
            <a:ext cx="9448800" cy="9353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685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a plane&#10;&#10;Description automatically generated">
            <a:extLst>
              <a:ext uri="{FF2B5EF4-FFF2-40B4-BE49-F238E27FC236}">
                <a16:creationId xmlns:a16="http://schemas.microsoft.com/office/drawing/2014/main" id="{B34F29B9-1E5E-477F-7B63-DC3F2AC1AB3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0"/>
            <a:ext cx="14256042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869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ap of a curved object&#10;&#10;Description automatically generated with medium confidence">
            <a:extLst>
              <a:ext uri="{FF2B5EF4-FFF2-40B4-BE49-F238E27FC236}">
                <a16:creationId xmlns:a16="http://schemas.microsoft.com/office/drawing/2014/main" id="{CB319D7B-5D94-3323-44E6-460799541A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0"/>
            <a:ext cx="1454698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092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376E49-B44A-691D-7E38-375962B25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3238500"/>
            <a:ext cx="16457746" cy="2673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543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id of images of a road&#10;&#10;Description automatically generated with medium confidence">
            <a:extLst>
              <a:ext uri="{FF2B5EF4-FFF2-40B4-BE49-F238E27FC236}">
                <a16:creationId xmlns:a16="http://schemas.microsoft.com/office/drawing/2014/main" id="{0698BFBC-4A2B-06D9-629C-65537142A8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595518"/>
            <a:ext cx="9118830" cy="909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753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B0FDED-A96E-9B41-DE54-0801C0B7B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04900"/>
            <a:ext cx="9955619" cy="807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591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95F4ADB5D01734EB99AA07997957D38" ma:contentTypeVersion="15" ma:contentTypeDescription="Create a new document." ma:contentTypeScope="" ma:versionID="ebdb799abf0322dd86eb0461d033a133">
  <xsd:schema xmlns:xsd="http://www.w3.org/2001/XMLSchema" xmlns:xs="http://www.w3.org/2001/XMLSchema" xmlns:p="http://schemas.microsoft.com/office/2006/metadata/properties" xmlns:ns3="2a7e8896-b355-4fd1-b8c0-ef210264f82a" xmlns:ns4="77879568-ac5e-4945-a371-b92a91cb65c5" targetNamespace="http://schemas.microsoft.com/office/2006/metadata/properties" ma:root="true" ma:fieldsID="1dac67c721b449abac018d5ff03394be" ns3:_="" ns4:_="">
    <xsd:import namespace="2a7e8896-b355-4fd1-b8c0-ef210264f82a"/>
    <xsd:import namespace="77879568-ac5e-4945-a371-b92a91cb65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  <xsd:element ref="ns3:MediaServiceDateTaken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SearchPropertie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7e8896-b355-4fd1-b8c0-ef210264f82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4" nillable="true" ma:displayName="_activity" ma:hidden="true" ma:internalName="_activity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6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879568-ac5e-4945-a371-b92a91cb65c5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a7e8896-b355-4fd1-b8c0-ef210264f82a" xsi:nil="true"/>
  </documentManagement>
</p:properties>
</file>

<file path=customXml/itemProps1.xml><?xml version="1.0" encoding="utf-8"?>
<ds:datastoreItem xmlns:ds="http://schemas.openxmlformats.org/officeDocument/2006/customXml" ds:itemID="{310AC2C9-BFEA-4771-BE14-FFE224FD9E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a7e8896-b355-4fd1-b8c0-ef210264f82a"/>
    <ds:schemaRef ds:uri="77879568-ac5e-4945-a371-b92a91cb65c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BFCD1DA-A9A8-4927-968D-43E4A675414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BAD4168-5AEE-426F-BC47-38F3743EFC76}">
  <ds:schemaRefs>
    <ds:schemaRef ds:uri="http://schemas.microsoft.com/office/2006/documentManagement/types"/>
    <ds:schemaRef ds:uri="77879568-ac5e-4945-a371-b92a91cb65c5"/>
    <ds:schemaRef ds:uri="http://purl.org/dc/elements/1.1/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2a7e8896-b355-4fd1-b8c0-ef210264f82a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4160</TotalTime>
  <Words>56</Words>
  <Application>Microsoft Office PowerPoint</Application>
  <PresentationFormat>Custom</PresentationFormat>
  <Paragraphs>11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Cambria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Minimal Gradient Professional Human Resources Presentation</dc:title>
  <dc:creator>Widodo, Agus A</dc:creator>
  <cp:lastModifiedBy>Widodo, Agus A</cp:lastModifiedBy>
  <cp:revision>37</cp:revision>
  <dcterms:created xsi:type="dcterms:W3CDTF">2006-08-16T00:00:00Z</dcterms:created>
  <dcterms:modified xsi:type="dcterms:W3CDTF">2024-04-30T07:20:03Z</dcterms:modified>
  <dc:identifier>DAF-KaTe-A0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0x010100095F4ADB5D01734EB99AA07997957D38</vt:lpwstr>
  </property>
</Properties>
</file>

<file path=docProps/thumbnail.jpeg>
</file>